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9/24/2014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0242" y="0"/>
            <a:ext cx="115279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>
                <a:solidFill>
                  <a:schemeClr val="bg1"/>
                </a:solidFill>
                <a:latin typeface="Dimbo" panose="020B0603010101010101" pitchFamily="34" charset="0"/>
              </a:rPr>
              <a:t>Imagine that one of you is introducing a new student to their best friend(s).  (You met this person in class earlier today and are helping them meet more people here at Mainland).  With your group, write a dialogue in which you:</a:t>
            </a:r>
            <a:endParaRPr lang="en-US" sz="4000" dirty="0">
              <a:solidFill>
                <a:schemeClr val="bg1"/>
              </a:solidFill>
              <a:latin typeface="Dimbo" panose="020B060301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" y="2561833"/>
            <a:ext cx="12077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Greet your old friend(s) and ask how they’re doing </a:t>
            </a:r>
          </a:p>
          <a:p>
            <a:r>
              <a:rPr lang="en-US" sz="4000" dirty="0">
                <a:solidFill>
                  <a:srgbClr val="FFFF00"/>
                </a:solidFill>
                <a:latin typeface="Dimbo" panose="020B0603010101010101" pitchFamily="34" charset="0"/>
              </a:rPr>
              <a:t>	</a:t>
            </a:r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														  (faire la </a:t>
            </a:r>
            <a:r>
              <a:rPr lang="en-US" sz="40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bise</a:t>
            </a:r>
            <a:r>
              <a:rPr lang="en-US" sz="4000" dirty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= extra credit!)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2.     Introduce the new person and give their name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3.     The old friend(s) must:</a:t>
            </a:r>
          </a:p>
          <a:p>
            <a:pPr marL="2114550" lvl="3" indent="-742950">
              <a:buFont typeface="+mj-lt"/>
              <a:buAutoNum type="alphaLcParenR"/>
            </a:pPr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Say “nice to meet you”</a:t>
            </a:r>
          </a:p>
          <a:p>
            <a:pPr marL="2114550" lvl="3" indent="-742950">
              <a:buFont typeface="+mj-lt"/>
              <a:buAutoNum type="alphaLcParenR"/>
            </a:pPr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Ask how old the new person is</a:t>
            </a:r>
          </a:p>
          <a:p>
            <a:pPr marL="7938" lvl="3"/>
            <a:r>
              <a:rPr lang="en-US" sz="4000" dirty="0" smtClean="0">
                <a:solidFill>
                  <a:srgbClr val="FFFF00"/>
                </a:solidFill>
                <a:latin typeface="Dimbo" panose="020B0603010101010101" pitchFamily="34" charset="0"/>
              </a:rPr>
              <a:t>4.    Say good bye to each other (each person uses a different phrase)</a:t>
            </a:r>
          </a:p>
        </p:txBody>
      </p:sp>
    </p:spTree>
    <p:extLst>
      <p:ext uri="{BB962C8B-B14F-4D97-AF65-F5344CB8AC3E}">
        <p14:creationId xmlns:p14="http://schemas.microsoft.com/office/powerpoint/2010/main" val="14108241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14</TotalTime>
  <Words>56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Century Gothic</vt:lpstr>
      <vt:lpstr>Dimbo</vt:lpstr>
      <vt:lpstr>Wingdings 2</vt:lpstr>
      <vt:lpstr>Quotable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2014-09-24T11:46:00Z</dcterms:created>
  <dcterms:modified xsi:type="dcterms:W3CDTF">2014-09-24T12:00:17Z</dcterms:modified>
</cp:coreProperties>
</file>